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3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000000"/>
    <a:srgbClr val="EB0000"/>
    <a:srgbClr val="FFFF00"/>
    <a:srgbClr val="F4D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ACE4EB-B36A-0860-F079-12C28808C295}" v="32" dt="2024-08-25T07:54:10.665"/>
    <p1510:client id="{929C36F5-A6E6-4D14-8365-263C3BCBE500}" v="1097" dt="2024-08-25T07:54:46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5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E3FBB-3C36-4F9A-8D53-1BB2CCB7E390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7831-B69E-4810-9B3B-9B329B1A7C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00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Zug einfahren lassen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97831-B69E-4810-9B3B-9B329B1A7CE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314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3F555-A7C7-EBBE-0D6F-E679D2F67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FF479F-C202-1927-1805-621B39117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5B0B4D-DF3E-17E7-15E4-6BC7CE8F8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02D1E4-69C9-70CA-73DF-C95D12D7A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11E105-7D22-0638-F509-3BE2821B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23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4C015A-7CD9-60C8-7254-521C0594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0EA2D4-CD9E-519C-DEA3-6772FBD50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64E51-6CF1-EF86-879E-73991334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A59D37-8EDF-066A-15AE-F7FD4559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46DCE-B458-36CD-CA5C-103E90DD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704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F4E60FB-470D-F9D3-A185-51F6F1BAE1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AC47499-E2B7-BA33-70A6-F71179685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410873-22EC-484C-75B2-F0A26D26F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00FA15-F6FA-CF23-6ABF-7C7BF6F1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05E27F-F750-3C24-15B9-8992C872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10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9501E-08FB-7664-2DC1-486BDB5F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10ECD0-D4C9-AEBD-7594-15AAC96FF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D81F7C-F019-8AA1-D35F-CD21EDB5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8FB7E6-62CB-2E0F-5515-3B17B599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915E1B-7D2D-0863-6E68-335E285E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266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02F15-BDF7-D59F-B66D-00F3E96ED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DBB9E8-5F4B-87D8-B93D-F5D37E115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F72B51-7CEF-47D2-0BC0-3C1868915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BA0FEE-8679-9541-3D55-2B0951A60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EAA170-5782-762A-BC59-34D7D950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41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1B50E-678A-5BB7-D3A8-1CB63D1D5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44647F-D375-6F87-8D83-4AD5C6635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D377342-166C-0E25-BA6C-050B31B29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1F009D1-6C30-6C45-8EB2-ADCA3DFC5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5BC6DD8-0E0E-7C6B-3285-B21306541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912B1-92D2-943D-0708-4B921788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012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53D63C-841E-E9B3-95F9-1262A429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3FB6DF-062F-F744-5DD2-B86C00619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0DA3F6F-241E-0BDA-A54D-60798A90F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D21AB4F-2DA6-B862-2C0E-D3A2E7B02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AA2830-8DBB-A520-3C11-F89C5631F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7D73EDE-2AD0-1876-8A37-294C4ECAA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5617F6F-42BC-D52D-2ED1-C7093EAD7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B9706BF-D430-44CF-73AC-E4117F64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50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9314A1-350C-C072-F3B6-01DC5734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499E31B-3D4B-DBC8-DD3A-E01B3D081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623BE1-7B50-0086-03DD-80E585A47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1A7C173-0931-B1E3-0307-96D108AF3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289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B744200-46DA-A933-5A1A-0CA46172B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6EC9E3-503A-9E17-404E-E9E1CA35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EA16F2-A488-1124-3014-0C5945FD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93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15D9E-954C-A735-FD2C-9CCEFD99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20A1CE-8165-0FFD-F972-5AEF7A039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86AB5E-1485-0419-BF0F-3C65BF7CE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BB31F3-7C42-D142-DEE0-75D15B649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C94419-A3C8-1F67-824D-151400D92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FC48FC9-627D-5CA4-614D-522052CD7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45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0A52D8-78FA-C6A8-5642-DFA2691B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999A3A-64EF-2576-DCCE-B356193BB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5340E7-E156-02C6-2EAD-F7E2E2015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5C241-C5BF-8EA5-5431-61F4C26B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B92013-2EF9-8669-DC82-E74EF161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1FA248-22A2-55EF-FD20-06FE6E657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50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90E1A0C-DD07-A1FE-C2E7-06F1E5C1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7C7E5A-7AC0-D6AD-A290-4623E849E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ECA351-78A5-B1E3-080C-F143F1966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9FA27-F53C-4550-9611-793654014B53}" type="datetimeFigureOut">
              <a:rPr lang="de-DE" smtClean="0"/>
              <a:t>25.08.2024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2ACF73-A673-59DC-3216-613193429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45BE6B-A3A0-9CD4-D70A-AB832D8385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762EAB-320C-4BBC-BCD7-34B1627BDD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03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69D21535-52CC-22E8-455C-4AC2D248A906}"/>
              </a:ext>
            </a:extLst>
          </p:cNvPr>
          <p:cNvGrpSpPr/>
          <p:nvPr/>
        </p:nvGrpSpPr>
        <p:grpSpPr>
          <a:xfrm>
            <a:off x="-16400929" y="-84666"/>
            <a:ext cx="29689509" cy="4387850"/>
            <a:chOff x="-16400929" y="-84666"/>
            <a:chExt cx="29689509" cy="4387850"/>
          </a:xfrm>
        </p:grpSpPr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EA939EBA-B3C1-64B4-5AE5-CCFEA15E05BD}"/>
                </a:ext>
              </a:extLst>
            </p:cNvPr>
            <p:cNvGrpSpPr/>
            <p:nvPr/>
          </p:nvGrpSpPr>
          <p:grpSpPr>
            <a:xfrm>
              <a:off x="-16400929" y="-84666"/>
              <a:ext cx="29689509" cy="4387850"/>
              <a:chOff x="-16400929" y="-84666"/>
              <a:chExt cx="29689509" cy="4387850"/>
            </a:xfrm>
          </p:grpSpPr>
          <p:pic>
            <p:nvPicPr>
              <p:cNvPr id="5" name="Grafik 4" descr="Ein Bild, das Zug, Transport, Fahrzeug, Schienenfahrzeug enthält.&#10;&#10;Automatisch generierte Beschreibung">
                <a:extLst>
                  <a:ext uri="{FF2B5EF4-FFF2-40B4-BE49-F238E27FC236}">
                    <a16:creationId xmlns:a16="http://schemas.microsoft.com/office/drawing/2014/main" id="{1FBD8F84-154C-F1B7-449C-7CE7BE38CD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9907"/>
              <a:stretch/>
            </p:blipFill>
            <p:spPr>
              <a:xfrm>
                <a:off x="-2068235" y="-84666"/>
                <a:ext cx="15356815" cy="4387850"/>
              </a:xfrm>
              <a:prstGeom prst="rect">
                <a:avLst/>
              </a:prstGeom>
            </p:spPr>
          </p:pic>
          <p:pic>
            <p:nvPicPr>
              <p:cNvPr id="55" name="Grafik 54" descr="Ein Bild, das Zug, Transport, Fahrzeug, Schienenfahrzeug enthält.&#10;&#10;Automatisch generierte Beschreibung">
                <a:extLst>
                  <a:ext uri="{FF2B5EF4-FFF2-40B4-BE49-F238E27FC236}">
                    <a16:creationId xmlns:a16="http://schemas.microsoft.com/office/drawing/2014/main" id="{9B90CEEC-32AD-AEA7-6900-1847D1CDC1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847" b="59907"/>
              <a:stretch/>
            </p:blipFill>
            <p:spPr>
              <a:xfrm>
                <a:off x="-16400929" y="-84666"/>
                <a:ext cx="14919608" cy="4387850"/>
              </a:xfrm>
              <a:prstGeom prst="rect">
                <a:avLst/>
              </a:prstGeom>
            </p:spPr>
          </p:pic>
        </p:grp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5D5D1BB7-28DB-3290-06E0-371909B841AC}"/>
                </a:ext>
              </a:extLst>
            </p:cNvPr>
            <p:cNvSpPr txBox="1"/>
            <p:nvPr/>
          </p:nvSpPr>
          <p:spPr>
            <a:xfrm>
              <a:off x="64673" y="2478873"/>
              <a:ext cx="4042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200" b="1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85E55AE4-FE65-97BA-785B-459057F2CBFE}"/>
              </a:ext>
            </a:extLst>
          </p:cNvPr>
          <p:cNvSpPr/>
          <p:nvPr/>
        </p:nvSpPr>
        <p:spPr>
          <a:xfrm>
            <a:off x="-248520" y="3686048"/>
            <a:ext cx="13204124" cy="329538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2F34441-1A26-2263-B81D-203CE6D00369}"/>
              </a:ext>
            </a:extLst>
          </p:cNvPr>
          <p:cNvSpPr/>
          <p:nvPr/>
        </p:nvSpPr>
        <p:spPr>
          <a:xfrm>
            <a:off x="-414867" y="3893501"/>
            <a:ext cx="13419676" cy="1975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 descr="Ein verwirrtes Gesicht">
            <a:extLst>
              <a:ext uri="{FF2B5EF4-FFF2-40B4-BE49-F238E27FC236}">
                <a16:creationId xmlns:a16="http://schemas.microsoft.com/office/drawing/2014/main" id="{B3752624-AD18-68FF-2685-2135A002F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065486" y="2622330"/>
            <a:ext cx="238290" cy="297862"/>
          </a:xfrm>
          <a:prstGeom prst="rect">
            <a:avLst/>
          </a:prstGeom>
        </p:spPr>
      </p:pic>
      <p:pic>
        <p:nvPicPr>
          <p:cNvPr id="40" name="Grafik 39" descr="Ein lächelndes Gesicht">
            <a:extLst>
              <a:ext uri="{FF2B5EF4-FFF2-40B4-BE49-F238E27FC236}">
                <a16:creationId xmlns:a16="http://schemas.microsoft.com/office/drawing/2014/main" id="{34379D82-80BB-D366-495F-A5F7309F7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1028467" y="2625990"/>
            <a:ext cx="288837" cy="297863"/>
          </a:xfrm>
          <a:prstGeom prst="rect">
            <a:avLst/>
          </a:prstGeom>
        </p:spPr>
      </p:pic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BA3CC81C-A798-83E3-F500-11E97DAC7E86}"/>
              </a:ext>
            </a:extLst>
          </p:cNvPr>
          <p:cNvSpPr/>
          <p:nvPr/>
        </p:nvSpPr>
        <p:spPr>
          <a:xfrm>
            <a:off x="5317067" y="1325623"/>
            <a:ext cx="2802466" cy="5142910"/>
          </a:xfrm>
          <a:custGeom>
            <a:avLst/>
            <a:gdLst>
              <a:gd name="connsiteX0" fmla="*/ 42333 w 2827866"/>
              <a:gd name="connsiteY0" fmla="*/ 3437467 h 4978400"/>
              <a:gd name="connsiteX1" fmla="*/ 2743200 w 2827866"/>
              <a:gd name="connsiteY1" fmla="*/ 0 h 4978400"/>
              <a:gd name="connsiteX2" fmla="*/ 2827866 w 2827866"/>
              <a:gd name="connsiteY2" fmla="*/ 4978400 h 4978400"/>
              <a:gd name="connsiteX3" fmla="*/ 0 w 2827866"/>
              <a:gd name="connsiteY3" fmla="*/ 3691467 h 4978400"/>
              <a:gd name="connsiteX4" fmla="*/ 42333 w 2827866"/>
              <a:gd name="connsiteY4" fmla="*/ 3437467 h 497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7866" h="4978400">
                <a:moveTo>
                  <a:pt x="42333" y="3437467"/>
                </a:moveTo>
                <a:lnTo>
                  <a:pt x="2743200" y="0"/>
                </a:lnTo>
                <a:lnTo>
                  <a:pt x="2827866" y="4978400"/>
                </a:lnTo>
                <a:lnTo>
                  <a:pt x="0" y="3691467"/>
                </a:lnTo>
                <a:lnTo>
                  <a:pt x="42333" y="3437467"/>
                </a:lnTo>
                <a:close/>
              </a:path>
            </a:pathLst>
          </a:custGeom>
          <a:solidFill>
            <a:srgbClr val="C00000">
              <a:alpha val="69804"/>
            </a:srgbClr>
          </a:solidFill>
          <a:ln w="57150">
            <a:solidFill>
              <a:schemeClr val="bg1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E292C3FE-8538-919F-077A-77976AEE6C1A}"/>
              </a:ext>
            </a:extLst>
          </p:cNvPr>
          <p:cNvGrpSpPr/>
          <p:nvPr/>
        </p:nvGrpSpPr>
        <p:grpSpPr>
          <a:xfrm>
            <a:off x="3923878" y="2974236"/>
            <a:ext cx="2760293" cy="3902696"/>
            <a:chOff x="10130172" y="2433331"/>
            <a:chExt cx="2200146" cy="2918779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54E3D1EB-0456-7911-AE23-5EC0FDC23B6C}"/>
                </a:ext>
              </a:extLst>
            </p:cNvPr>
            <p:cNvGrpSpPr/>
            <p:nvPr/>
          </p:nvGrpSpPr>
          <p:grpSpPr>
            <a:xfrm>
              <a:off x="10130172" y="2433331"/>
              <a:ext cx="2200146" cy="2918779"/>
              <a:chOff x="10234866" y="2336800"/>
              <a:chExt cx="2200146" cy="2918779"/>
            </a:xfrm>
          </p:grpSpPr>
          <p:pic>
            <p:nvPicPr>
              <p:cNvPr id="42" name="Grafik 41" descr="Frau, die nach oben zeigt">
                <a:extLst>
                  <a:ext uri="{FF2B5EF4-FFF2-40B4-BE49-F238E27FC236}">
                    <a16:creationId xmlns:a16="http://schemas.microsoft.com/office/drawing/2014/main" id="{06057FC5-923D-54F2-2E68-43D9971DE8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r="28903"/>
              <a:stretch/>
            </p:blipFill>
            <p:spPr>
              <a:xfrm flipH="1">
                <a:off x="10975751" y="2751018"/>
                <a:ext cx="757445" cy="2504561"/>
              </a:xfrm>
              <a:prstGeom prst="rect">
                <a:avLst/>
              </a:prstGeom>
            </p:spPr>
          </p:pic>
          <p:pic>
            <p:nvPicPr>
              <p:cNvPr id="43" name="Grafik 42" descr="Frau, die nach oben zeigt">
                <a:extLst>
                  <a:ext uri="{FF2B5EF4-FFF2-40B4-BE49-F238E27FC236}">
                    <a16:creationId xmlns:a16="http://schemas.microsoft.com/office/drawing/2014/main" id="{C350AEF9-5910-D168-0F6E-0DB5739DA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69510"/>
              <a:stretch/>
            </p:blipFill>
            <p:spPr>
              <a:xfrm rot="18849455" flipH="1">
                <a:off x="11192263" y="2738634"/>
                <a:ext cx="285352" cy="2200146"/>
              </a:xfrm>
              <a:prstGeom prst="rect">
                <a:avLst/>
              </a:prstGeom>
            </p:spPr>
          </p:pic>
          <p:pic>
            <p:nvPicPr>
              <p:cNvPr id="44" name="Grafik 43" descr="Frau mit Zopf">
                <a:extLst>
                  <a:ext uri="{FF2B5EF4-FFF2-40B4-BE49-F238E27FC236}">
                    <a16:creationId xmlns:a16="http://schemas.microsoft.com/office/drawing/2014/main" id="{DB897E0F-2B5C-2FCE-9579-7D29E4B20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flipH="1">
                <a:off x="11105592" y="2336800"/>
                <a:ext cx="580637" cy="580637"/>
              </a:xfrm>
              <a:prstGeom prst="rect">
                <a:avLst/>
              </a:prstGeom>
            </p:spPr>
          </p:pic>
          <p:pic>
            <p:nvPicPr>
              <p:cNvPr id="45" name="Grafik 44" descr="Ein Bild, das Handy, mobiles Gerät, Gerät, Kommunikationsgerät enthält.&#10;&#10;Automatisch generierte Beschreibung">
                <a:extLst>
                  <a:ext uri="{FF2B5EF4-FFF2-40B4-BE49-F238E27FC236}">
                    <a16:creationId xmlns:a16="http://schemas.microsoft.com/office/drawing/2014/main" id="{89046763-E1B7-9490-5DB7-6E00393F34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979828">
                <a:off x="11368548" y="3682669"/>
                <a:ext cx="223544" cy="473266"/>
              </a:xfrm>
              <a:prstGeom prst="rect">
                <a:avLst/>
              </a:prstGeom>
            </p:spPr>
          </p:pic>
          <p:pic>
            <p:nvPicPr>
              <p:cNvPr id="46" name="Grafik 45" descr="Frau, die nach oben zeigt">
                <a:extLst>
                  <a:ext uri="{FF2B5EF4-FFF2-40B4-BE49-F238E27FC236}">
                    <a16:creationId xmlns:a16="http://schemas.microsoft.com/office/drawing/2014/main" id="{62CEB7AC-23D5-3AF2-06E6-AB37F03B4D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t="38791" r="76660" b="49858"/>
              <a:stretch/>
            </p:blipFill>
            <p:spPr>
              <a:xfrm flipH="1">
                <a:off x="11483496" y="3722194"/>
                <a:ext cx="248652" cy="284280"/>
              </a:xfrm>
              <a:prstGeom prst="rect">
                <a:avLst/>
              </a:prstGeom>
            </p:spPr>
          </p:pic>
        </p:grpSp>
        <p:pic>
          <p:nvPicPr>
            <p:cNvPr id="47" name="Grafik 46" descr="Ein lächelndes Gesicht">
              <a:extLst>
                <a:ext uri="{FF2B5EF4-FFF2-40B4-BE49-F238E27FC236}">
                  <a16:creationId xmlns:a16="http://schemas.microsoft.com/office/drawing/2014/main" id="{2BAEF1CC-6FCA-282A-A3D6-C0B2DE8F4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11031619" y="2625210"/>
              <a:ext cx="288837" cy="297863"/>
            </a:xfrm>
            <a:prstGeom prst="rect">
              <a:avLst/>
            </a:prstGeom>
          </p:spPr>
        </p:pic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758A2950-D59B-A0D3-8EA7-F68E103A2704}"/>
              </a:ext>
            </a:extLst>
          </p:cNvPr>
          <p:cNvGrpSpPr/>
          <p:nvPr/>
        </p:nvGrpSpPr>
        <p:grpSpPr>
          <a:xfrm>
            <a:off x="1743413" y="2677134"/>
            <a:ext cx="2467990" cy="4610600"/>
            <a:chOff x="4445691" y="3093949"/>
            <a:chExt cx="1623333" cy="3208618"/>
          </a:xfrm>
        </p:grpSpPr>
        <p:pic>
          <p:nvPicPr>
            <p:cNvPr id="8" name="Grafik 7" descr="Blinder Mann Sonnenbrille">
              <a:extLst>
                <a:ext uri="{FF2B5EF4-FFF2-40B4-BE49-F238E27FC236}">
                  <a16:creationId xmlns:a16="http://schemas.microsoft.com/office/drawing/2014/main" id="{1865620A-08C1-01E7-8F12-E2B6C2E6A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445691" y="3093949"/>
              <a:ext cx="1623333" cy="3208618"/>
            </a:xfrm>
            <a:prstGeom prst="rect">
              <a:avLst/>
            </a:prstGeom>
          </p:spPr>
        </p:pic>
        <p:pic>
          <p:nvPicPr>
            <p:cNvPr id="50" name="Grafik 49" descr="Ein Bild, das gelb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4A8A7497-26DE-F7C6-8FAE-B87B6C0D8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52993">
              <a:off x="4796802" y="3937592"/>
              <a:ext cx="228754" cy="236202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AA7AB28C-62EC-EC86-CF64-EC7DD09E2A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63979" y="84666"/>
            <a:ext cx="2737278" cy="32245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1F3ED4A-FF0B-C8B1-6987-963505AC3E23}"/>
              </a:ext>
            </a:extLst>
          </p:cNvPr>
          <p:cNvSpPr txBox="1"/>
          <p:nvPr/>
        </p:nvSpPr>
        <p:spPr>
          <a:xfrm>
            <a:off x="8366813" y="6533995"/>
            <a:ext cx="3895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Christian </a:t>
            </a:r>
            <a:r>
              <a:rPr lang="de-DE" sz="1400" err="1">
                <a:solidFill>
                  <a:schemeClr val="bg1"/>
                </a:solidFill>
              </a:rPr>
              <a:t>Ottenhaus</a:t>
            </a:r>
            <a:r>
              <a:rPr lang="de-DE" sz="1400">
                <a:solidFill>
                  <a:schemeClr val="bg1"/>
                </a:solidFill>
              </a:rPr>
              <a:t>, Florian Martel, Nico Martin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E919C5D5-9F84-4423-0D87-2995480BD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036" y="315593"/>
            <a:ext cx="7544991" cy="813595"/>
          </a:xfrm>
        </p:spPr>
        <p:txBody>
          <a:bodyPr>
            <a:noAutofit/>
          </a:bodyPr>
          <a:lstStyle/>
          <a:p>
            <a:r>
              <a:rPr lang="de-DE" sz="5200" b="1" dirty="0">
                <a:latin typeface="SBB Light" pitchFamily="2" charset="0"/>
              </a:rPr>
              <a:t>Indoor Routing</a:t>
            </a:r>
          </a:p>
        </p:txBody>
      </p:sp>
      <p:pic>
        <p:nvPicPr>
          <p:cNvPr id="12" name="Grafik 11" descr="Ein Bild, das Handy, mobiles Gerät, Gerät, Screenshot enthält.&#10;&#10;Automatisch generierte Beschreibung">
            <a:extLst>
              <a:ext uri="{FF2B5EF4-FFF2-40B4-BE49-F238E27FC236}">
                <a16:creationId xmlns:a16="http://schemas.microsoft.com/office/drawing/2014/main" id="{325F4852-FF1E-9578-4C8D-FC355C6D51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834" y="1271619"/>
            <a:ext cx="2467990" cy="5224986"/>
          </a:xfrm>
          <a:prstGeom prst="rect">
            <a:avLst/>
          </a:prstGeom>
        </p:spPr>
      </p:pic>
      <p:pic>
        <p:nvPicPr>
          <p:cNvPr id="21" name="Grafik 20" descr="Ein Bild, das Text, Schrift, Screenshot, Schwarz enthält.&#10;&#10;Automatisch generierte Beschreibung">
            <a:extLst>
              <a:ext uri="{FF2B5EF4-FFF2-40B4-BE49-F238E27FC236}">
                <a16:creationId xmlns:a16="http://schemas.microsoft.com/office/drawing/2014/main" id="{BB8F5381-0413-7290-4843-85F30B447C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533" y="3675967"/>
            <a:ext cx="3132591" cy="594266"/>
          </a:xfrm>
          <a:prstGeom prst="rect">
            <a:avLst/>
          </a:prstGeom>
        </p:spPr>
      </p:pic>
      <p:pic>
        <p:nvPicPr>
          <p:cNvPr id="23" name="Grafik 22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ADC93F20-5C21-55AD-349C-4D2182D7B23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532" y="3065241"/>
            <a:ext cx="3132591" cy="597253"/>
          </a:xfrm>
          <a:prstGeom prst="rect">
            <a:avLst/>
          </a:prstGeom>
        </p:spPr>
      </p:pic>
      <p:pic>
        <p:nvPicPr>
          <p:cNvPr id="2" name="Grafik 1" descr="Signet">
            <a:extLst>
              <a:ext uri="{FF2B5EF4-FFF2-40B4-BE49-F238E27FC236}">
                <a16:creationId xmlns:a16="http://schemas.microsoft.com/office/drawing/2014/main" id="{47AA59C9-F87A-B21C-00CD-8291B00D1F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67508" y="443326"/>
            <a:ext cx="653306" cy="48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20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Breitbild</PresentationFormat>
  <Paragraphs>5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SBB Light</vt:lpstr>
      <vt:lpstr>Office</vt:lpstr>
      <vt:lpstr>Indoor Routing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 Martin</dc:creator>
  <cp:lastModifiedBy>Florian Martel</cp:lastModifiedBy>
  <cp:revision>36</cp:revision>
  <dcterms:created xsi:type="dcterms:W3CDTF">2024-08-24T15:48:54Z</dcterms:created>
  <dcterms:modified xsi:type="dcterms:W3CDTF">2024-08-25T07:58:37Z</dcterms:modified>
</cp:coreProperties>
</file>